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2" pos="2380" userDrawn="1">
          <p15:clr>
            <a:srgbClr val="A4A3A4"/>
          </p15:clr>
        </p15:guide>
        <p15:guide id="6" orient="horz" pos="6520" userDrawn="1">
          <p15:clr>
            <a:srgbClr val="A4A3A4"/>
          </p15:clr>
        </p15:guide>
        <p15:guide id="12" orient="horz" pos="255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3367"/>
        <p:guide pos="2381"/>
        <p:guide orient="horz" pos="3367"/>
        <p:guide pos="2381"/>
        <p:guide pos="2380"/>
        <p:guide orient="horz" pos="6520"/>
        <p:guide orient="horz" pos="255"/>
        <p:guide pos="4536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55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altLang="ru-RU" sz="2800" dirty="0">
                <a:latin typeface="TT Norms Bold" panose="02000803040000020004" pitchFamily="50" charset="-52"/>
              </a:rPr>
              <a:t>Memphis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3573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82/92/122/142/162/182/202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88218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11</a:t>
            </a:r>
            <a:r>
              <a:rPr lang="en-US" altLang="ru-RU" sz="1000" dirty="0">
                <a:latin typeface="TT Norms Regular" panose="02000503030000020003" pitchFamily="2" charset="-52"/>
              </a:rPr>
              <a:t>6</a:t>
            </a:r>
            <a:r>
              <a:rPr lang="ru-RU" sz="1000" dirty="0">
                <a:latin typeface="TT Norms Regular" panose="02000503030000020003" pitchFamily="2" charset="-52"/>
              </a:rPr>
              <a:t>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4,5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11847" y="4498756"/>
            <a:ext cx="4864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ru-RU" sz="1000" dirty="0">
                <a:latin typeface="TT Norms Regular" panose="02000503030000020003" pitchFamily="2" charset="-52"/>
              </a:rPr>
              <a:t>5</a:t>
            </a:r>
            <a:r>
              <a:rPr lang="ru-RU" sz="1000" dirty="0">
                <a:latin typeface="TT Norms Regular" panose="02000503030000020003" pitchFamily="2" charset="-52"/>
              </a:rPr>
              <a:t>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324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  <a:sym typeface="+mn-ea"/>
              </a:rPr>
              <a:t>6/9/11/13,5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110990" y="4412615"/>
            <a:ext cx="2166620" cy="24130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ru-RU" sz="900" dirty="0" smtClean="0">
                <a:latin typeface="TT Norms Regular" panose="02000503030000020003" pitchFamily="2" charset="-52"/>
                <a:sym typeface="+mn-ea"/>
              </a:rPr>
              <a:t>91/101/131/151/171/191/211</a:t>
            </a:r>
            <a:r>
              <a:rPr lang="ru-RU" sz="900" dirty="0">
                <a:latin typeface="TT Norms Regular" panose="02000503030000020003" pitchFamily="2" charset="-52"/>
              </a:rPr>
              <a:t> см </a:t>
            </a:r>
            <a:endParaRPr lang="ru-RU" sz="900" dirty="0">
              <a:latin typeface="TT Norms Regular" panose="02000503030000020003" pitchFamily="2" charset="-52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233545" y="4653280"/>
            <a:ext cx="142621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311</cp:revision>
  <cp:lastPrinted>2022-11-18T16:07:00Z</cp:lastPrinted>
  <dcterms:created xsi:type="dcterms:W3CDTF">2022-04-29T10:34:00Z</dcterms:created>
  <dcterms:modified xsi:type="dcterms:W3CDTF">2024-02-06T12:51:39Z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EBC1D58BE4B141CEBFFCE15B1402FB83_13</vt:lpwstr>
  </property>
  <property fmtid="{D5CDD505-2E9C-101B-9397-08002B2CF9AE}" pid="3" name="KSOProductBuildVer">
    <vt:lpwstr>1049-12.2.0.13431</vt:lpwstr>
  </property>
</Properties>
</file>